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" roundtripDataSignature="AMtx7mi+XG2/qtsDZbkvLGbzC0ke6Zwp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howGuides="1">
      <p:cViewPr varScale="1">
        <p:scale>
          <a:sx n="102" d="100"/>
          <a:sy n="102" d="100"/>
        </p:scale>
        <p:origin x="192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3742261" y="5298662"/>
            <a:ext cx="4707478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5000" b="1" i="0" u="none" strike="noStrike" cap="none" dirty="0">
                <a:solidFill>
                  <a:srgbClr val="FFFFFF"/>
                </a:solidFill>
                <a:latin typeface="Federo"/>
                <a:ea typeface="Federo"/>
                <a:cs typeface="Federo"/>
                <a:sym typeface="Federo"/>
              </a:rPr>
              <a:t>Catch </a:t>
            </a:r>
            <a:r>
              <a:rPr lang="nl-NL" sz="5000" b="1" i="0" u="none" strike="noStrike" cap="none" dirty="0" err="1">
                <a:solidFill>
                  <a:srgbClr val="FFFFFF"/>
                </a:solidFill>
                <a:latin typeface="Federo"/>
                <a:ea typeface="Federo"/>
                <a:cs typeface="Federo"/>
                <a:sym typeface="Federo"/>
              </a:rPr>
              <a:t>my</a:t>
            </a:r>
            <a:r>
              <a:rPr lang="nl-NL" sz="5000" b="1" i="0" u="none" strike="noStrike" cap="none" dirty="0">
                <a:solidFill>
                  <a:srgbClr val="FFFFFF"/>
                </a:solidFill>
                <a:latin typeface="Federo"/>
                <a:ea typeface="Federo"/>
                <a:cs typeface="Federo"/>
                <a:sym typeface="Federo"/>
              </a:rPr>
              <a:t> picture</a:t>
            </a:r>
            <a:endParaRPr sz="5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>
          <a:blip r:embed="rId3"/>
          <a:srcRect/>
          <a:stretch/>
        </p:blipFill>
        <p:spPr>
          <a:xfrm>
            <a:off x="8449739" y="1484006"/>
            <a:ext cx="3173130" cy="4490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>
          <a:blip r:embed="rId4"/>
          <a:srcRect/>
          <a:stretch/>
        </p:blipFill>
        <p:spPr>
          <a:xfrm>
            <a:off x="4623686" y="697605"/>
            <a:ext cx="2944628" cy="4167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86;p1">
            <a:extLst>
              <a:ext uri="{FF2B5EF4-FFF2-40B4-BE49-F238E27FC236}">
                <a16:creationId xmlns:a16="http://schemas.microsoft.com/office/drawing/2014/main" id="{24471B91-E446-2C9C-877A-67006650ED98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569130" y="1807367"/>
            <a:ext cx="2944627" cy="4167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3433714" y="364610"/>
            <a:ext cx="6094428" cy="570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 </a:t>
            </a:r>
            <a:r>
              <a:rPr lang="nl-NL" sz="40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Wat gaan we doen?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  <a:p>
            <a:pPr marL="457200" marR="0" lvl="0" indent="-4572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Bespreken en presenteren ontwerp</a:t>
            </a:r>
            <a:endParaRPr/>
          </a:p>
          <a:p>
            <a:pPr marL="457200" marR="0" lvl="0" indent="-3937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Ontwerp verder afmaken </a:t>
            </a:r>
            <a:endParaRPr/>
          </a:p>
          <a:p>
            <a:pPr marL="457200" marR="0" lvl="0" indent="-3937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Maskers maken of schminken </a:t>
            </a:r>
            <a:endParaRPr/>
          </a:p>
          <a:p>
            <a:pPr marL="457200" marR="0" lvl="0" indent="-3937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Plek inrichten om te fotograferen </a:t>
            </a:r>
            <a:endParaRPr/>
          </a:p>
          <a:p>
            <a:pPr marL="457200" marR="0" lvl="0" indent="-3937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Foto’s maken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/>
        </p:nvSpPr>
        <p:spPr>
          <a:xfrm>
            <a:off x="4027602" y="183256"/>
            <a:ext cx="60944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0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Schmink tips</a:t>
            </a:r>
            <a:endParaRPr/>
          </a:p>
        </p:txBody>
      </p:sp>
      <p:sp>
        <p:nvSpPr>
          <p:cNvPr id="97" name="Google Shape;97;p3"/>
          <p:cNvSpPr txBox="1"/>
          <p:nvPr/>
        </p:nvSpPr>
        <p:spPr>
          <a:xfrm>
            <a:off x="293685" y="891142"/>
            <a:ext cx="11473381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nl-N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schmink is op waterbasis: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nl-N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gebruikt wat water om het bovenste laagje pigment in het doosje een beetje vloeibaar te maken.</a:t>
            </a:r>
            <a:endParaRPr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nl-N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Dit kan je doen met een sponsje dat je nat maakt en eerst goed uitknijpt of met een penseel dat je in water hebt gedoopt.</a:t>
            </a:r>
            <a:endParaRPr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nl-N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kleur kan je mengen op het bordje, NIET in het schminkdoosje: dat willen we schoon houden.</a:t>
            </a:r>
            <a:endParaRPr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nl-N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kan bijvoorbeeld een basislaagje opbrengen door met een spons op je huid te deppen.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nl-N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Daar overheen kan je andere kleuren met penseel en spons aanbrengen.</a:t>
            </a:r>
            <a:endParaRPr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nl-N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Maak de penselen en sponsjes steeds goed schoon als je een andere kleur schmink wil gebruiken.</a:t>
            </a:r>
            <a:endParaRPr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nl-N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schmink is erg duur dus wees er voorzichtig mee.</a:t>
            </a:r>
            <a:endParaRPr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934" y="4682063"/>
            <a:ext cx="2894179" cy="1967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68668" y="4664758"/>
            <a:ext cx="2553304" cy="2009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90674" y="4664759"/>
            <a:ext cx="2314148" cy="2009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12627" y="4682063"/>
            <a:ext cx="2454439" cy="2024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/>
          <p:nvPr/>
        </p:nvSpPr>
        <p:spPr>
          <a:xfrm>
            <a:off x="3656410" y="376849"/>
            <a:ext cx="60944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0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Portretfoto</a:t>
            </a:r>
            <a:r>
              <a:rPr lang="nl-NL" sz="36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 tips </a:t>
            </a:r>
            <a:endParaRPr/>
          </a:p>
        </p:txBody>
      </p:sp>
      <p:sp>
        <p:nvSpPr>
          <p:cNvPr id="107" name="Google Shape;107;p4"/>
          <p:cNvSpPr txBox="1"/>
          <p:nvPr/>
        </p:nvSpPr>
        <p:spPr>
          <a:xfrm>
            <a:off x="567964" y="1321907"/>
            <a:ext cx="726571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Zoek een plek met goed licht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Stel scherp (op de ogen)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Fotografeer op ooghoogte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op de omgeving en maak een mooie passende achtergrond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op de compositie: waar plaats je het onderwerp in het foto-vlak?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Zorg dat je dichtbij staat als fotograaf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Experimenteer</a:t>
            </a:r>
            <a:endParaRPr/>
          </a:p>
        </p:txBody>
      </p:sp>
      <p:sp>
        <p:nvSpPr>
          <p:cNvPr id="108" name="Google Shape;108;p4"/>
          <p:cNvSpPr txBox="1"/>
          <p:nvPr/>
        </p:nvSpPr>
        <p:spPr>
          <a:xfrm>
            <a:off x="4647415" y="4666172"/>
            <a:ext cx="6372519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Zorg dat je als natuurwezen een pose aanneemt die bij je past; probeer verschillende posities uit.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Bedenk hoe jij als natuurwezen beweegt; sluipend, statig, vluchtig, dreigend, zwevend, geheimzinnig, zwemmend, kruipend, ondersteboven etc…</a:t>
            </a:r>
            <a:endParaRPr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8061" y="3978541"/>
            <a:ext cx="1833681" cy="2468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89288" y="1397389"/>
            <a:ext cx="1948617" cy="246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4930" y="4407712"/>
            <a:ext cx="1357459" cy="2039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10714" y="523674"/>
            <a:ext cx="1424115" cy="2184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/>
        </p:nvSpPr>
        <p:spPr>
          <a:xfrm>
            <a:off x="328136" y="2151727"/>
            <a:ext cx="1148750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0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                       </a:t>
            </a:r>
            <a:r>
              <a:rPr lang="nl-NL" sz="4000" b="1">
                <a:solidFill>
                  <a:schemeClr val="lt1"/>
                </a:solidFill>
                <a:latin typeface="Federo"/>
                <a:ea typeface="Federo"/>
                <a:cs typeface="Federo"/>
                <a:sym typeface="Federo"/>
              </a:rPr>
              <a:t>Verwerkingstips: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</a:t>
            </a:r>
            <a:r>
              <a:rPr lang="nl-NL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Foto + poster + slogan = campagne in de school </a:t>
            </a:r>
            <a:endParaRPr/>
          </a:p>
        </p:txBody>
      </p:sp>
      <p:pic>
        <p:nvPicPr>
          <p:cNvPr id="118" name="Google Shape;11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4043" y="3906053"/>
            <a:ext cx="2295427" cy="2295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263</Words>
  <Application>Microsoft Macintosh PowerPoint</Application>
  <PresentationFormat>Breedbeeld</PresentationFormat>
  <Paragraphs>40</Paragraphs>
  <Slides>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Federo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Heleen Vlietstra</dc:creator>
  <cp:lastModifiedBy>Microsoft Office User</cp:lastModifiedBy>
  <cp:revision>2</cp:revision>
  <dcterms:created xsi:type="dcterms:W3CDTF">2022-09-30T13:40:00Z</dcterms:created>
  <dcterms:modified xsi:type="dcterms:W3CDTF">2022-10-10T14:59:33Z</dcterms:modified>
</cp:coreProperties>
</file>