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97" r:id="rId2"/>
    <p:sldId id="324" r:id="rId3"/>
    <p:sldId id="299" r:id="rId4"/>
    <p:sldId id="323" r:id="rId5"/>
    <p:sldId id="326" r:id="rId6"/>
    <p:sldId id="308" r:id="rId7"/>
    <p:sldId id="327" r:id="rId8"/>
    <p:sldId id="328" r:id="rId9"/>
    <p:sldId id="331" r:id="rId10"/>
    <p:sldId id="332" r:id="rId11"/>
    <p:sldId id="333" r:id="rId12"/>
    <p:sldId id="330" r:id="rId13"/>
    <p:sldId id="337" r:id="rId14"/>
    <p:sldId id="343" r:id="rId15"/>
    <p:sldId id="344" r:id="rId16"/>
    <p:sldId id="294" r:id="rId17"/>
    <p:sldId id="346" r:id="rId18"/>
    <p:sldId id="33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CCFF"/>
    <a:srgbClr val="FFCC00"/>
    <a:srgbClr val="FF2F92"/>
    <a:srgbClr val="942093"/>
    <a:srgbClr val="FF2E3D"/>
    <a:srgbClr val="FF8AD8"/>
    <a:srgbClr val="521B93"/>
    <a:srgbClr val="40A3FE"/>
    <a:srgbClr val="3C9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94" autoAdjust="0"/>
    <p:restoredTop sz="94660" autoAdjust="0"/>
  </p:normalViewPr>
  <p:slideViewPr>
    <p:cSldViewPr snapToGrid="0">
      <p:cViewPr>
        <p:scale>
          <a:sx n="90" d="100"/>
          <a:sy n="90" d="100"/>
        </p:scale>
        <p:origin x="-1160" y="1208"/>
      </p:cViewPr>
      <p:guideLst>
        <p:guide orient="horz" pos="2273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011D-57D5-194B-99BF-EF53391F8325}" type="datetimeFigureOut">
              <a:rPr lang="nl-NL" smtClean="0"/>
              <a:t>23-09-2024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93729-F167-6F47-9309-E0D4BF68FA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13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93729-F167-6F47-9309-E0D4BF68FA6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70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93729-F167-6F47-9309-E0D4BF68FA6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75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93729-F167-6F47-9309-E0D4BF68FA6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8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7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50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95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804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983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81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221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361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879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672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54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CBE8F-44B3-4BD1-8F63-5E9FA458A05D}" type="datetimeFigureOut">
              <a:rPr lang="nl-NL" smtClean="0"/>
              <a:pPr/>
              <a:t>23-09-2024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68CCF-8066-439C-BE23-EEDE4226B90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323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FDFB183-E075-5642-B4E8-0062DFD7C6E9}"/>
              </a:ext>
            </a:extLst>
          </p:cNvPr>
          <p:cNvSpPr/>
          <p:nvPr/>
        </p:nvSpPr>
        <p:spPr>
          <a:xfrm>
            <a:off x="1540473" y="2226259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000" kern="1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Ted van Lieshout: </a:t>
            </a:r>
          </a:p>
          <a:p>
            <a:pPr lvl="0" algn="ctr"/>
            <a:endParaRPr lang="nl-NL" sz="2500" kern="1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0" algn="ctr"/>
            <a:r>
              <a:rPr lang="nl-NL" sz="3500" kern="1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“Poëzie is spelen met taal, </a:t>
            </a:r>
          </a:p>
          <a:p>
            <a:pPr lvl="0" algn="ctr"/>
            <a:r>
              <a:rPr lang="nl-NL" sz="3500" kern="1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ook als het ernst is.”</a:t>
            </a:r>
          </a:p>
        </p:txBody>
      </p:sp>
    </p:spTree>
    <p:extLst>
      <p:ext uri="{BB962C8B-B14F-4D97-AF65-F5344CB8AC3E}">
        <p14:creationId xmlns:p14="http://schemas.microsoft.com/office/powerpoint/2010/main" val="233089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17682E-9D2D-9041-9F87-576C098DE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04" y="0"/>
            <a:ext cx="483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FD81A6-FD8C-1B42-B217-DA1A3951E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50" y="177800"/>
            <a:ext cx="49403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5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8FCFEB-8FBF-DF4C-A320-86619D414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177800"/>
            <a:ext cx="4648200" cy="6502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5EE275E-8422-8049-8C94-E320AA88A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177800"/>
            <a:ext cx="4864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 descr="Afbeelding met overdekt, muur, snoep, papier&#10;&#10;Automatisch gegenereerde beschrijving">
            <a:extLst>
              <a:ext uri="{FF2B5EF4-FFF2-40B4-BE49-F238E27FC236}">
                <a16:creationId xmlns:a16="http://schemas.microsoft.com/office/drawing/2014/main" id="{D3FD0946-D374-C0B0-4B82-88931A180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74" y="-31970"/>
            <a:ext cx="5860260" cy="68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9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D062E9-2317-2F8B-58B4-5AEAA488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12700"/>
            <a:ext cx="4826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2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89D390D-2EA8-B597-2166-A0EE41A7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13" y="0"/>
            <a:ext cx="5137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8156012-B18F-9CA0-2E15-CA94D9AE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4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913" y="1586752"/>
            <a:ext cx="67771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Kies een van deze drie woorden: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(Eigen)wijze kleuren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(Eigen)wijze vormen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(Eigen)wijze woorden</a:t>
            </a:r>
          </a:p>
          <a:p>
            <a:pPr>
              <a:spcAft>
                <a:spcPts val="600"/>
              </a:spcAft>
            </a:pPr>
            <a:b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Met dat ene woord in gedachten:</a:t>
            </a:r>
            <a:endParaRPr lang="nl-NL" dirty="0">
              <a:solidFill>
                <a:srgbClr val="FFC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Scheur en knip                                   5 minuten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Sorteer en puzzel                             10 minuten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Plak                                                      5 minuten</a:t>
            </a:r>
            <a:b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b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nl-NL" u="sng" dirty="0">
                <a:latin typeface="Century Gothic" panose="020B0502020202020204" pitchFamily="34" charset="0"/>
                <a:cs typeface="Arial" panose="020B0604020202020204" pitchFamily="34" charset="0"/>
              </a:rPr>
              <a:t>Extra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Maak van je beeldverhaal … taal</a:t>
            </a:r>
          </a:p>
        </p:txBody>
      </p:sp>
    </p:spTree>
    <p:extLst>
      <p:ext uri="{BB962C8B-B14F-4D97-AF65-F5344CB8AC3E}">
        <p14:creationId xmlns:p14="http://schemas.microsoft.com/office/powerpoint/2010/main" val="302808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913" y="2899180"/>
            <a:ext cx="67771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Wie wil zijn beeldgedicht laten zien aan de anderen?</a:t>
            </a:r>
          </a:p>
          <a:p>
            <a:pPr>
              <a:spcAft>
                <a:spcPts val="600"/>
              </a:spcAft>
            </a:pPr>
            <a:endParaRPr lang="nl-NL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nl-NL" dirty="0">
                <a:latin typeface="Century Gothic" panose="020B0502020202020204" pitchFamily="34" charset="0"/>
                <a:cs typeface="Arial" panose="020B0604020202020204" pitchFamily="34" charset="0"/>
              </a:rPr>
              <a:t>Als je een tekst hebt geschreven, mag je die ook voorlezen. Even oefenen.</a:t>
            </a:r>
          </a:p>
        </p:txBody>
      </p:sp>
    </p:spTree>
    <p:extLst>
      <p:ext uri="{BB962C8B-B14F-4D97-AF65-F5344CB8AC3E}">
        <p14:creationId xmlns:p14="http://schemas.microsoft.com/office/powerpoint/2010/main" val="238658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Picture 4" descr="SonnetVanBalletj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447" y="729000"/>
            <a:ext cx="35731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7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" name="Picture 1" descr="SonnetVanSpekj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341" y="1269000"/>
            <a:ext cx="26053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098" name="Picture 2" descr="dobbelsteensonnet">
            <a:extLst>
              <a:ext uri="{FF2B5EF4-FFF2-40B4-BE49-F238E27FC236}">
                <a16:creationId xmlns:a16="http://schemas.microsoft.com/office/drawing/2014/main" id="{CA998134-E553-F34F-8AE3-A82420D3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58" y="1268388"/>
            <a:ext cx="308208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8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>
            <a:extLst>
              <a:ext uri="{FF2B5EF4-FFF2-40B4-BE49-F238E27FC236}">
                <a16:creationId xmlns:a16="http://schemas.microsoft.com/office/drawing/2014/main" id="{CA6E8C13-8AD5-8D49-9A88-5D226F029468}"/>
              </a:ext>
            </a:extLst>
          </p:cNvPr>
          <p:cNvGrpSpPr/>
          <p:nvPr/>
        </p:nvGrpSpPr>
        <p:grpSpPr>
          <a:xfrm>
            <a:off x="8165998" y="1025941"/>
            <a:ext cx="270000" cy="5161719"/>
            <a:chOff x="7099198" y="1254811"/>
            <a:chExt cx="270000" cy="516171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35CD3088-3D39-804C-B935-6A91BCE2B7F3}"/>
                </a:ext>
              </a:extLst>
            </p:cNvPr>
            <p:cNvSpPr/>
            <p:nvPr/>
          </p:nvSpPr>
          <p:spPr>
            <a:xfrm>
              <a:off x="7144198" y="1565084"/>
              <a:ext cx="180000" cy="2050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347F2DC7-2E39-AA4D-9227-FB0197D03423}"/>
                </a:ext>
              </a:extLst>
            </p:cNvPr>
            <p:cNvSpPr/>
            <p:nvPr/>
          </p:nvSpPr>
          <p:spPr>
            <a:xfrm>
              <a:off x="7144198" y="1254811"/>
              <a:ext cx="180000" cy="2050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" name="Driehoek 5">
              <a:extLst>
                <a:ext uri="{FF2B5EF4-FFF2-40B4-BE49-F238E27FC236}">
                  <a16:creationId xmlns:a16="http://schemas.microsoft.com/office/drawing/2014/main" id="{9616C5EC-D4A4-CA4E-8E67-8A9312A49422}"/>
                </a:ext>
              </a:extLst>
            </p:cNvPr>
            <p:cNvSpPr/>
            <p:nvPr/>
          </p:nvSpPr>
          <p:spPr>
            <a:xfrm>
              <a:off x="7140813" y="2810784"/>
              <a:ext cx="180000" cy="20500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043355-FF80-3742-85A9-5BFB06302EF5}"/>
                </a:ext>
              </a:extLst>
            </p:cNvPr>
            <p:cNvSpPr/>
            <p:nvPr/>
          </p:nvSpPr>
          <p:spPr>
            <a:xfrm>
              <a:off x="7144198" y="1875357"/>
              <a:ext cx="180000" cy="2050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9E24E5E8-B32D-514F-8508-77D0FAC591F8}"/>
                </a:ext>
              </a:extLst>
            </p:cNvPr>
            <p:cNvSpPr/>
            <p:nvPr/>
          </p:nvSpPr>
          <p:spPr>
            <a:xfrm>
              <a:off x="7144198" y="2185629"/>
              <a:ext cx="180000" cy="2050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Driehoek 10">
              <a:extLst>
                <a:ext uri="{FF2B5EF4-FFF2-40B4-BE49-F238E27FC236}">
                  <a16:creationId xmlns:a16="http://schemas.microsoft.com/office/drawing/2014/main" id="{7997B467-B205-8647-BDCD-F3D0F672E7A2}"/>
                </a:ext>
              </a:extLst>
            </p:cNvPr>
            <p:cNvSpPr/>
            <p:nvPr/>
          </p:nvSpPr>
          <p:spPr>
            <a:xfrm>
              <a:off x="7140813" y="3738977"/>
              <a:ext cx="180000" cy="20500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4179118-D711-5A4E-85B7-7F3C25980875}"/>
                </a:ext>
              </a:extLst>
            </p:cNvPr>
            <p:cNvSpPr/>
            <p:nvPr/>
          </p:nvSpPr>
          <p:spPr>
            <a:xfrm>
              <a:off x="7155596" y="3070849"/>
              <a:ext cx="151200" cy="27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BE80BBA-642A-174B-B67B-D3B507A8B7F7}"/>
                </a:ext>
              </a:extLst>
            </p:cNvPr>
            <p:cNvSpPr/>
            <p:nvPr/>
          </p:nvSpPr>
          <p:spPr>
            <a:xfrm>
              <a:off x="7155213" y="3395913"/>
              <a:ext cx="151200" cy="28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00F0678-8AAC-974E-B43D-30AFA45DF784}"/>
                </a:ext>
              </a:extLst>
            </p:cNvPr>
            <p:cNvSpPr/>
            <p:nvPr/>
          </p:nvSpPr>
          <p:spPr>
            <a:xfrm>
              <a:off x="7099198" y="4691928"/>
              <a:ext cx="270000" cy="1435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3C90956-B5A3-2B4C-9E49-657DB947C8C2}"/>
                </a:ext>
              </a:extLst>
            </p:cNvPr>
            <p:cNvSpPr/>
            <p:nvPr/>
          </p:nvSpPr>
          <p:spPr>
            <a:xfrm>
              <a:off x="7099198" y="4400448"/>
              <a:ext cx="270000" cy="1435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2B93F67-282D-A442-900E-AF0C677D58C1}"/>
                </a:ext>
              </a:extLst>
            </p:cNvPr>
            <p:cNvSpPr/>
            <p:nvPr/>
          </p:nvSpPr>
          <p:spPr>
            <a:xfrm rot="18900000">
              <a:off x="7153037" y="5591743"/>
              <a:ext cx="180000" cy="2050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9185320-4C31-E64D-B788-3343C713701C}"/>
                </a:ext>
              </a:extLst>
            </p:cNvPr>
            <p:cNvSpPr/>
            <p:nvPr/>
          </p:nvSpPr>
          <p:spPr>
            <a:xfrm rot="18900000">
              <a:off x="7153037" y="5930556"/>
              <a:ext cx="180000" cy="2050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366FA1B-0DC6-A144-879E-E6D3BD2C3D8F}"/>
                </a:ext>
              </a:extLst>
            </p:cNvPr>
            <p:cNvSpPr/>
            <p:nvPr/>
          </p:nvSpPr>
          <p:spPr>
            <a:xfrm>
              <a:off x="7099198" y="6273030"/>
              <a:ext cx="270000" cy="1435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C562F60-AFF8-A04E-8197-88D1323FE542}"/>
                </a:ext>
              </a:extLst>
            </p:cNvPr>
            <p:cNvSpPr/>
            <p:nvPr/>
          </p:nvSpPr>
          <p:spPr>
            <a:xfrm rot="18900000">
              <a:off x="7145316" y="4979746"/>
              <a:ext cx="180000" cy="2050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CF79DE-88BB-3F4A-A837-8D978F37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918" y="931535"/>
            <a:ext cx="1366886" cy="53251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rond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vierkant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vierkant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rond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driehoek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ovaal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ovaal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driehoek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</p:txBody>
      </p:sp>
    </p:spTree>
    <p:extLst>
      <p:ext uri="{BB962C8B-B14F-4D97-AF65-F5344CB8AC3E}">
        <p14:creationId xmlns:p14="http://schemas.microsoft.com/office/powerpoint/2010/main" val="30125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CF79DE-88BB-3F4A-A837-8D978F37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146" y="621318"/>
            <a:ext cx="2779959" cy="56153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7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stuur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wiel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wiel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stuur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7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trapper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fietspomp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trapper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fietspomp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7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zadel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handpomp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zadel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7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handpomp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zadel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700" dirty="0">
                <a:latin typeface="Century Gothic"/>
                <a:cs typeface="Century Gothic"/>
              </a:rPr>
              <a:t>handpomp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A7B094-728C-5C47-9ECE-33F78D08F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" t="5556" r="13457" b="5370"/>
          <a:stretch/>
        </p:blipFill>
        <p:spPr>
          <a:xfrm>
            <a:off x="6261100" y="374650"/>
            <a:ext cx="41783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1DE30B3-0E11-6A48-9D0E-3FF1B553FFF0}"/>
              </a:ext>
            </a:extLst>
          </p:cNvPr>
          <p:cNvGrpSpPr/>
          <p:nvPr/>
        </p:nvGrpSpPr>
        <p:grpSpPr>
          <a:xfrm>
            <a:off x="8178698" y="1026211"/>
            <a:ext cx="270000" cy="5161719"/>
            <a:chOff x="7099198" y="1254811"/>
            <a:chExt cx="270000" cy="516171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35CD3088-3D39-804C-B935-6A91BCE2B7F3}"/>
                </a:ext>
              </a:extLst>
            </p:cNvPr>
            <p:cNvSpPr/>
            <p:nvPr/>
          </p:nvSpPr>
          <p:spPr>
            <a:xfrm>
              <a:off x="7144198" y="1565084"/>
              <a:ext cx="180000" cy="20500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347F2DC7-2E39-AA4D-9227-FB0197D03423}"/>
                </a:ext>
              </a:extLst>
            </p:cNvPr>
            <p:cNvSpPr/>
            <p:nvPr/>
          </p:nvSpPr>
          <p:spPr>
            <a:xfrm>
              <a:off x="7144198" y="1254811"/>
              <a:ext cx="180000" cy="205001"/>
            </a:xfrm>
            <a:prstGeom prst="ellipse">
              <a:avLst/>
            </a:prstGeom>
            <a:solidFill>
              <a:srgbClr val="FF2E3D"/>
            </a:solidFill>
            <a:ln>
              <a:solidFill>
                <a:srgbClr val="FF2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" name="Driehoek 5">
              <a:extLst>
                <a:ext uri="{FF2B5EF4-FFF2-40B4-BE49-F238E27FC236}">
                  <a16:creationId xmlns:a16="http://schemas.microsoft.com/office/drawing/2014/main" id="{9616C5EC-D4A4-CA4E-8E67-8A9312A49422}"/>
                </a:ext>
              </a:extLst>
            </p:cNvPr>
            <p:cNvSpPr/>
            <p:nvPr/>
          </p:nvSpPr>
          <p:spPr>
            <a:xfrm>
              <a:off x="7140813" y="2810784"/>
              <a:ext cx="180000" cy="205001"/>
            </a:xfrm>
            <a:prstGeom prst="triangle">
              <a:avLst/>
            </a:prstGeom>
            <a:solidFill>
              <a:srgbClr val="521B93"/>
            </a:solidFill>
            <a:ln>
              <a:solidFill>
                <a:srgbClr val="521B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043355-FF80-3742-85A9-5BFB06302EF5}"/>
                </a:ext>
              </a:extLst>
            </p:cNvPr>
            <p:cNvSpPr/>
            <p:nvPr/>
          </p:nvSpPr>
          <p:spPr>
            <a:xfrm>
              <a:off x="7144198" y="1875357"/>
              <a:ext cx="180000" cy="20500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9E24E5E8-B32D-514F-8508-77D0FAC591F8}"/>
                </a:ext>
              </a:extLst>
            </p:cNvPr>
            <p:cNvSpPr/>
            <p:nvPr/>
          </p:nvSpPr>
          <p:spPr>
            <a:xfrm>
              <a:off x="7144198" y="2185629"/>
              <a:ext cx="180000" cy="205001"/>
            </a:xfrm>
            <a:prstGeom prst="ellipse">
              <a:avLst/>
            </a:prstGeom>
            <a:solidFill>
              <a:srgbClr val="FF2E3D"/>
            </a:solidFill>
            <a:ln>
              <a:solidFill>
                <a:srgbClr val="FF2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Driehoek 10">
              <a:extLst>
                <a:ext uri="{FF2B5EF4-FFF2-40B4-BE49-F238E27FC236}">
                  <a16:creationId xmlns:a16="http://schemas.microsoft.com/office/drawing/2014/main" id="{7997B467-B205-8647-BDCD-F3D0F672E7A2}"/>
                </a:ext>
              </a:extLst>
            </p:cNvPr>
            <p:cNvSpPr/>
            <p:nvPr/>
          </p:nvSpPr>
          <p:spPr>
            <a:xfrm>
              <a:off x="7140813" y="3738977"/>
              <a:ext cx="180000" cy="205001"/>
            </a:xfrm>
            <a:prstGeom prst="triangle">
              <a:avLst/>
            </a:prstGeom>
            <a:solidFill>
              <a:srgbClr val="521B93"/>
            </a:solidFill>
            <a:ln>
              <a:solidFill>
                <a:srgbClr val="521B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4179118-D711-5A4E-85B7-7F3C25980875}"/>
                </a:ext>
              </a:extLst>
            </p:cNvPr>
            <p:cNvSpPr/>
            <p:nvPr/>
          </p:nvSpPr>
          <p:spPr>
            <a:xfrm>
              <a:off x="7155597" y="3076849"/>
              <a:ext cx="150433" cy="270000"/>
            </a:xfrm>
            <a:prstGeom prst="ellipse">
              <a:avLst/>
            </a:prstGeom>
            <a:solidFill>
              <a:srgbClr val="FF8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BE80BBA-642A-174B-B67B-D3B507A8B7F7}"/>
                </a:ext>
              </a:extLst>
            </p:cNvPr>
            <p:cNvSpPr/>
            <p:nvPr/>
          </p:nvSpPr>
          <p:spPr>
            <a:xfrm>
              <a:off x="7155213" y="3407913"/>
              <a:ext cx="151200" cy="270000"/>
            </a:xfrm>
            <a:prstGeom prst="ellipse">
              <a:avLst/>
            </a:prstGeom>
            <a:solidFill>
              <a:srgbClr val="FF8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00F0678-8AAC-974E-B43D-30AFA45DF784}"/>
                </a:ext>
              </a:extLst>
            </p:cNvPr>
            <p:cNvSpPr/>
            <p:nvPr/>
          </p:nvSpPr>
          <p:spPr>
            <a:xfrm>
              <a:off x="7099198" y="4691928"/>
              <a:ext cx="270000" cy="1435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B05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3C90956-B5A3-2B4C-9E49-657DB947C8C2}"/>
                </a:ext>
              </a:extLst>
            </p:cNvPr>
            <p:cNvSpPr/>
            <p:nvPr/>
          </p:nvSpPr>
          <p:spPr>
            <a:xfrm>
              <a:off x="7099198" y="4400448"/>
              <a:ext cx="270000" cy="1435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B05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2B93F67-282D-A442-900E-AF0C677D58C1}"/>
                </a:ext>
              </a:extLst>
            </p:cNvPr>
            <p:cNvSpPr/>
            <p:nvPr/>
          </p:nvSpPr>
          <p:spPr>
            <a:xfrm rot="18900000">
              <a:off x="7153037" y="5591743"/>
              <a:ext cx="180000" cy="20500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9185320-4C31-E64D-B788-3343C713701C}"/>
                </a:ext>
              </a:extLst>
            </p:cNvPr>
            <p:cNvSpPr/>
            <p:nvPr/>
          </p:nvSpPr>
          <p:spPr>
            <a:xfrm rot="18900000">
              <a:off x="7153037" y="5930556"/>
              <a:ext cx="180000" cy="20500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366FA1B-0DC6-A144-879E-E6D3BD2C3D8F}"/>
                </a:ext>
              </a:extLst>
            </p:cNvPr>
            <p:cNvSpPr/>
            <p:nvPr/>
          </p:nvSpPr>
          <p:spPr>
            <a:xfrm>
              <a:off x="7099198" y="6273030"/>
              <a:ext cx="270000" cy="1435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B05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C562F60-AFF8-A04E-8197-88D1323FE542}"/>
                </a:ext>
              </a:extLst>
            </p:cNvPr>
            <p:cNvSpPr/>
            <p:nvPr/>
          </p:nvSpPr>
          <p:spPr>
            <a:xfrm rot="18900000">
              <a:off x="7145316" y="4979746"/>
              <a:ext cx="180000" cy="20500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CF79DE-88BB-3F4A-A837-8D978F37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918" y="931805"/>
            <a:ext cx="1366886" cy="53251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rond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vierkant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vierkant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rond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driehoek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ovaal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ovaal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driehoek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nl-NL" sz="1800" dirty="0">
              <a:latin typeface="Century Gothic"/>
              <a:cs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ruit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nl-NL" sz="1800" dirty="0">
                <a:latin typeface="Century Gothic"/>
                <a:cs typeface="Century Gothic"/>
              </a:rPr>
              <a:t>rechthoek</a:t>
            </a:r>
          </a:p>
        </p:txBody>
      </p:sp>
    </p:spTree>
    <p:extLst>
      <p:ext uri="{BB962C8B-B14F-4D97-AF65-F5344CB8AC3E}">
        <p14:creationId xmlns:p14="http://schemas.microsoft.com/office/powerpoint/2010/main" val="28600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BF49D0-14E9-004B-B07D-615B44ADB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16" y="0"/>
            <a:ext cx="978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8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769416" y="7848917"/>
            <a:ext cx="18430546" cy="38184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8E4B57-2750-7445-ABD7-9633B738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2" y="178200"/>
            <a:ext cx="5044957" cy="65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45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4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</TotalTime>
  <Words>140</Words>
  <Application>Microsoft Macintosh PowerPoint</Application>
  <PresentationFormat>Breedbeeld</PresentationFormat>
  <Paragraphs>71</Paragraphs>
  <Slides>18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griezelen</dc:title>
  <dc:creator>liesbeth</dc:creator>
  <cp:lastModifiedBy>Wiepkje Spoelstra</cp:lastModifiedBy>
  <cp:revision>169</cp:revision>
  <dcterms:created xsi:type="dcterms:W3CDTF">2015-10-26T09:05:16Z</dcterms:created>
  <dcterms:modified xsi:type="dcterms:W3CDTF">2024-09-23T13:36:23Z</dcterms:modified>
</cp:coreProperties>
</file>