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howGuides="1">
      <p:cViewPr varScale="1">
        <p:scale>
          <a:sx n="119" d="100"/>
          <a:sy n="119" d="100"/>
        </p:scale>
        <p:origin x="760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D4F9C2-241C-7335-6486-FD593932CC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7B990A-BFE5-F2D5-767E-BCC52CFB32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E9ECAE8-CBA4-6162-1DFB-298B12A5A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4524-32AE-674C-AA6C-FFEF119113D2}" type="datetimeFigureOut">
              <a:rPr lang="nl-NL" smtClean="0"/>
              <a:t>23-01-2023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F81FBBC-2218-B4EA-D54C-838DECCF0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31B04EF-2AE8-CA03-0FB3-0AA2E0ACB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DF8E4-342A-984C-AC7A-9B91FBA9F2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7097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96DFE8-3DE7-3F07-4D08-E53578F39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0278F69-9346-4A50-030E-99BEDC20D9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D26A981-F4E8-F3AA-5265-46899B0C5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4524-32AE-674C-AA6C-FFEF119113D2}" type="datetimeFigureOut">
              <a:rPr lang="nl-NL" smtClean="0"/>
              <a:t>23-01-2023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C233EBE-BB6E-BEAC-948E-EAE5E37EC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EB2CC25-C0F1-F3EA-D752-ED9B58B7C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DF8E4-342A-984C-AC7A-9B91FBA9F2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107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3D8B0D3-D39E-980A-13AE-E3967E8977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0C8B40F-C302-6583-2C2C-3B4DA04268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0A2FB56-B4EF-269B-648D-FB60F753A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4524-32AE-674C-AA6C-FFEF119113D2}" type="datetimeFigureOut">
              <a:rPr lang="nl-NL" smtClean="0"/>
              <a:t>23-01-2023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D5BBFFC-F177-6F50-28F8-A5D9B6B5D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B9B5965-81CB-37CB-1BF1-E63BF5A27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DF8E4-342A-984C-AC7A-9B91FBA9F2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8362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EEE972-6ED9-3885-0803-7E92103D3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EF1E662-E9EF-843B-11EC-29D0CF83E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0C590EA-A442-2A2D-2C53-9F967295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4524-32AE-674C-AA6C-FFEF119113D2}" type="datetimeFigureOut">
              <a:rPr lang="nl-NL" smtClean="0"/>
              <a:t>23-01-2023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558EA37-1DE1-68B3-92FA-C51298A53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58E19FB-C854-67C8-1D81-2E7F2B016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DF8E4-342A-984C-AC7A-9B91FBA9F2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5470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904CE8-0771-917F-284E-18BA88095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201B4B8-6B4A-7380-E4AE-F688DD5A8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1BA631C-28E4-A1C6-CEEE-DB1E342B6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4524-32AE-674C-AA6C-FFEF119113D2}" type="datetimeFigureOut">
              <a:rPr lang="nl-NL" smtClean="0"/>
              <a:t>23-01-2023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6469387-F560-46D3-EBD5-248C200B9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18CC66-0011-32CC-5C75-36BD9F718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DF8E4-342A-984C-AC7A-9B91FBA9F2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7848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549905-A729-F221-D46F-A32AC8828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669C909-64FA-7A73-1B9C-33DF2CA982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C9298D3-1B58-BAF9-233B-BC859FDBA5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F8F484A-87E1-19DA-A9AA-178CA799A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4524-32AE-674C-AA6C-FFEF119113D2}" type="datetimeFigureOut">
              <a:rPr lang="nl-NL" smtClean="0"/>
              <a:t>23-01-2023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7CB6C02-F6C2-76AE-DFB6-BE8621D7C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9BE8718-E8DD-EB45-F039-2E783F8F9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DF8E4-342A-984C-AC7A-9B91FBA9F2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556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46E003-EA0F-1F61-4022-2A9E29B69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5410173-577A-902C-024F-75E3DF166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B196C44-3E70-0459-7633-4C2F1B8136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B29D4B4-0543-0C60-F61F-6A795A1F23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BBEABF0-65ED-CEA4-1C51-8EBC6704C5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4A52E49-311A-CE26-8B40-7DACEAF75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4524-32AE-674C-AA6C-FFEF119113D2}" type="datetimeFigureOut">
              <a:rPr lang="nl-NL" smtClean="0"/>
              <a:t>23-01-2023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49C3A41-6AC0-C4A3-7995-B3DAE7225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8C2A1BB-D6CD-3CC0-67B2-8A956C8E2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DF8E4-342A-984C-AC7A-9B91FBA9F2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7125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8979C5-FBF7-AB2B-D922-E34A4DD54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92B6DF9-6BB0-0D61-A2E1-8B09CC702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4524-32AE-674C-AA6C-FFEF119113D2}" type="datetimeFigureOut">
              <a:rPr lang="nl-NL" smtClean="0"/>
              <a:t>23-01-2023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D0B589-6A25-2278-F480-23F6B9918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976F265-65A4-57E9-93F6-78742D0A1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DF8E4-342A-984C-AC7A-9B91FBA9F2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6117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EB8F8CD-D333-989A-BF74-526C00F6E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4524-32AE-674C-AA6C-FFEF119113D2}" type="datetimeFigureOut">
              <a:rPr lang="nl-NL" smtClean="0"/>
              <a:t>23-01-2023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335613E-2CAA-FFFA-3EB7-9F6529800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BE4F5FF-5CAE-A66A-F160-23BD82EFE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DF8E4-342A-984C-AC7A-9B91FBA9F2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6814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D6DEF5-97FF-F75B-5222-58B2CA102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8A7527D-92FB-897F-EDE3-5851671BA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8D543DF-65F6-492E-33B4-897AA82CB9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349D058-12CB-E359-4023-AB5FB3A68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4524-32AE-674C-AA6C-FFEF119113D2}" type="datetimeFigureOut">
              <a:rPr lang="nl-NL" smtClean="0"/>
              <a:t>23-01-2023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EFE5E3E-4CA8-3645-5355-5800FE2F0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DB7B485-0113-0BAE-D382-20FE340EF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DF8E4-342A-984C-AC7A-9B91FBA9F2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6591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0D5F65-C724-5A70-DA49-F02948323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55E06FE-6EB8-18C3-CA88-1347C7D1B5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B6F0564-FD64-62C0-1214-EDF874C2E7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67637B0-57F8-2A62-D038-C63BEB9D1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4524-32AE-674C-AA6C-FFEF119113D2}" type="datetimeFigureOut">
              <a:rPr lang="nl-NL" smtClean="0"/>
              <a:t>23-01-2023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0FA8BF7-8E50-CC5F-0424-831008218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B880678-DF42-627C-8B41-D7CF02A58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DF8E4-342A-984C-AC7A-9B91FBA9F2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3961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63ACDAD-44B9-9FFA-1FF0-774651345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CAD019C-BF1F-6348-872C-2712016EA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DA99425-6DEA-10B0-1ABB-ACFEA77AE0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24524-32AE-674C-AA6C-FFEF119113D2}" type="datetimeFigureOut">
              <a:rPr lang="nl-NL" smtClean="0"/>
              <a:t>23-01-2023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1FE8C10-95A5-CED8-076D-B1B89A5C43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597035-64CE-C696-AC18-32359A4D02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DF8E4-342A-984C-AC7A-9B91FBA9F2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0500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AA2E01BE-CD75-082B-7F3C-F9BAB73F6583}"/>
              </a:ext>
            </a:extLst>
          </p:cNvPr>
          <p:cNvSpPr txBox="1">
            <a:spLocks/>
          </p:cNvSpPr>
          <p:nvPr/>
        </p:nvSpPr>
        <p:spPr>
          <a:xfrm>
            <a:off x="2496000" y="2028617"/>
            <a:ext cx="7200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  <a:tabLst>
                <a:tab pos="2751138" algn="l"/>
              </a:tabLst>
            </a:pPr>
            <a: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Haal het deksel van je doos en leg die onder je tafel.</a:t>
            </a:r>
            <a:b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</a:br>
            <a:b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</a:br>
            <a:r>
              <a:rPr lang="nl-NL" sz="1600" b="0" i="1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Zit het deksel vast aan je doos? Knip de deksel eraf </a:t>
            </a:r>
            <a:br>
              <a:rPr lang="nl-NL" sz="1600" b="0" i="1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</a:br>
            <a:r>
              <a:rPr lang="nl-NL" sz="1600" b="0" i="1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en leg die onder je tafel.</a:t>
            </a:r>
            <a:br>
              <a:rPr lang="nl-NL" sz="1600" b="0" i="1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</a:br>
            <a:endParaRPr lang="nl-NL" sz="1600" b="0" i="1" u="none" strike="noStrike" dirty="0">
              <a:solidFill>
                <a:schemeClr val="bg1"/>
              </a:solidFill>
              <a:effectLst/>
              <a:latin typeface="tahoma" panose="020B0604030504040204" pitchFamily="34" charset="0"/>
            </a:endParaRPr>
          </a:p>
          <a:p>
            <a:pPr marL="342900" indent="-342900" algn="l">
              <a:buFont typeface="+mj-lt"/>
              <a:buAutoNum type="arabicPeriod"/>
              <a:tabLst>
                <a:tab pos="2751138" algn="l"/>
              </a:tabLst>
            </a:pPr>
            <a: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Snij een rechthoek uit de bodem van je doos.</a:t>
            </a:r>
            <a:b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</a:br>
            <a: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Zorg dat je een rand van 2 vingers dik overhoudt.</a:t>
            </a:r>
            <a:b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</a:br>
            <a: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Het rechthoek moet kleiner zijn dan je papier.</a:t>
            </a:r>
            <a:b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</a:br>
            <a:b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</a:br>
            <a:r>
              <a:rPr lang="nl-NL" sz="1600" b="0" i="1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Is je doos kleiner dan het papier? Maak het papier even groot als je doos. Knip dan een rechthoek uit de doos die kleiner is dan je papier.</a:t>
            </a:r>
            <a:br>
              <a:rPr lang="nl-NL" sz="160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endParaRPr lang="nl-NL" sz="1600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marL="342900" indent="-342900" algn="l">
              <a:buFont typeface="+mj-lt"/>
              <a:buAutoNum type="arabicPeriod"/>
              <a:tabLst>
                <a:tab pos="2751138" algn="l"/>
              </a:tabLst>
            </a:pPr>
            <a: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Smeer lijm op de rand aan de binnenkant van je doos </a:t>
            </a:r>
            <a:b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</a:br>
            <a: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en plak het papier vast.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50966414-072A-1A60-8426-1C1F26377BF5}"/>
              </a:ext>
            </a:extLst>
          </p:cNvPr>
          <p:cNvSpPr txBox="1"/>
          <p:nvPr/>
        </p:nvSpPr>
        <p:spPr>
          <a:xfrm>
            <a:off x="360000" y="360000"/>
            <a:ext cx="2752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>
                <a:solidFill>
                  <a:schemeClr val="bg1"/>
                </a:solidFill>
              </a:rPr>
              <a:t>THEATERTJE MAKEN</a:t>
            </a:r>
          </a:p>
        </p:txBody>
      </p:sp>
    </p:spTree>
    <p:extLst>
      <p:ext uri="{BB962C8B-B14F-4D97-AF65-F5344CB8AC3E}">
        <p14:creationId xmlns:p14="http://schemas.microsoft.com/office/powerpoint/2010/main" val="327567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AA2E01BE-CD75-082B-7F3C-F9BAB73F6583}"/>
              </a:ext>
            </a:extLst>
          </p:cNvPr>
          <p:cNvSpPr txBox="1"/>
          <p:nvPr/>
        </p:nvSpPr>
        <p:spPr>
          <a:xfrm>
            <a:off x="2496000" y="1659285"/>
            <a:ext cx="7200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Teken een vierkant op het verpakkingskarton.</a:t>
            </a:r>
            <a:b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</a:br>
            <a: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Het vierkan</a:t>
            </a:r>
            <a:r>
              <a:rPr lang="nl-NL" sz="1600" dirty="0">
                <a:solidFill>
                  <a:schemeClr val="bg1"/>
                </a:solidFill>
                <a:latin typeface="tahoma" panose="020B0604030504040204" pitchFamily="34" charset="0"/>
              </a:rPr>
              <a:t>t is </a:t>
            </a:r>
            <a: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net zo groot als die op de achterkant van je schrijfvel.</a:t>
            </a:r>
            <a:b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</a:br>
            <a:endParaRPr lang="nl-NL" sz="1600" b="0" i="0" u="none" strike="noStrike" dirty="0">
              <a:solidFill>
                <a:schemeClr val="bg1"/>
              </a:solidFill>
              <a:effectLst/>
              <a:latin typeface="tahoma" panose="020B0604030504040204" pitchFamily="34" charset="0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Teken in het vierkant je profielfiguur.</a:t>
            </a:r>
            <a:b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</a:br>
            <a: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Gebruik het hele vierkant, dus lekker groot!</a:t>
            </a:r>
            <a:b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</a:br>
            <a:endParaRPr lang="nl-NL" sz="1600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Knip je figuur uit. </a:t>
            </a:r>
            <a:br>
              <a:rPr lang="nl-NL" sz="160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endParaRPr lang="nl-NL" sz="1600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Herhaal stap 1 t/m 3 nog vier keer.</a:t>
            </a:r>
            <a:b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</a:br>
            <a:endParaRPr lang="nl-NL" sz="1600" b="0" i="0" u="none" strike="noStrike" dirty="0">
              <a:solidFill>
                <a:schemeClr val="bg1"/>
              </a:solidFill>
              <a:effectLst/>
              <a:latin typeface="tahoma" panose="020B0604030504040204" pitchFamily="34" charset="0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Leg je figuurtjes op tafel.</a:t>
            </a:r>
            <a:b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</a:br>
            <a: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Leg de draadjes of de stokjes erop en plak vast met plakband.</a:t>
            </a:r>
            <a:b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</a:br>
            <a:endParaRPr lang="nl-NL" sz="1600" b="0" i="0" u="none" strike="noStrike" dirty="0">
              <a:solidFill>
                <a:schemeClr val="bg1"/>
              </a:solidFill>
              <a:effectLst/>
              <a:latin typeface="tahoma" panose="020B0604030504040204" pitchFamily="34" charset="0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nl-NL" sz="1600" dirty="0">
                <a:solidFill>
                  <a:schemeClr val="bg1"/>
                </a:solidFill>
                <a:latin typeface="tahoma" panose="020B0604030504040204" pitchFamily="34" charset="0"/>
              </a:rPr>
              <a:t>Als je draadjes gebruikte, m</a:t>
            </a:r>
            <a: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aak dan de figuurtjes in de juiste </a:t>
            </a:r>
            <a:b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</a:br>
            <a: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volgorde vast aan de doos.</a:t>
            </a:r>
            <a:endParaRPr lang="nl-NL" sz="1600" dirty="0">
              <a:solidFill>
                <a:schemeClr val="bg1"/>
              </a:solidFill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81D4E7F3-C6CC-3904-B0C7-2AD55830F538}"/>
              </a:ext>
            </a:extLst>
          </p:cNvPr>
          <p:cNvSpPr txBox="1"/>
          <p:nvPr/>
        </p:nvSpPr>
        <p:spPr>
          <a:xfrm>
            <a:off x="360000" y="360000"/>
            <a:ext cx="38018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>
                <a:solidFill>
                  <a:schemeClr val="bg1"/>
                </a:solidFill>
              </a:rPr>
              <a:t>PROFIELFIGUURTJES MAKEN</a:t>
            </a:r>
          </a:p>
        </p:txBody>
      </p:sp>
    </p:spTree>
    <p:extLst>
      <p:ext uri="{BB962C8B-B14F-4D97-AF65-F5344CB8AC3E}">
        <p14:creationId xmlns:p14="http://schemas.microsoft.com/office/powerpoint/2010/main" val="248208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AA2E01BE-CD75-082B-7F3C-F9BAB73F6583}"/>
              </a:ext>
            </a:extLst>
          </p:cNvPr>
          <p:cNvSpPr txBox="1"/>
          <p:nvPr/>
        </p:nvSpPr>
        <p:spPr>
          <a:xfrm>
            <a:off x="2496000" y="1243346"/>
            <a:ext cx="7200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60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OEFENEN</a:t>
            </a:r>
            <a:br>
              <a:rPr lang="nl-NL" sz="160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</a:br>
            <a:endParaRPr lang="nl-NL" sz="1600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nl-NL" sz="1600" dirty="0">
                <a:solidFill>
                  <a:schemeClr val="bg1"/>
                </a:solidFill>
                <a:latin typeface="tahoma" panose="020B0604030504040204" pitchFamily="34" charset="0"/>
              </a:rPr>
              <a:t>Probeer je voorstelling eerst uit op een klasgenoot.</a:t>
            </a:r>
            <a:br>
              <a:rPr lang="nl-NL" sz="160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endParaRPr lang="nl-NL" sz="1600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Speel met je zaklantaarn en ontdek wat er gebeurt </a:t>
            </a:r>
            <a:b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</a:br>
            <a: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als je met de zaklantaarn van dichtbij of veraf schijnt. </a:t>
            </a:r>
            <a:br>
              <a:rPr lang="nl-NL" sz="160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endParaRPr lang="nl-NL" sz="1600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Laat je figuur vooruit, achteruit, omhoog of omlaag bewegen.</a:t>
            </a:r>
            <a:b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</a:br>
            <a:endParaRPr lang="nl-NL" sz="1600" b="0" i="0" u="none" strike="noStrike" dirty="0">
              <a:solidFill>
                <a:schemeClr val="bg1"/>
              </a:solidFill>
              <a:effectLst/>
              <a:latin typeface="tahoma" panose="020B0604030504040204" pitchFamily="34" charset="0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nl-NL" sz="1600" dirty="0">
                <a:solidFill>
                  <a:schemeClr val="bg1"/>
                </a:solidFill>
                <a:latin typeface="tahoma" panose="020B0604030504040204" pitchFamily="34" charset="0"/>
              </a:rPr>
              <a:t>Verzin bij je verhaal extra geluiden met je stem, </a:t>
            </a:r>
            <a:br>
              <a:rPr lang="nl-NL" sz="160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nl-NL" sz="1600" dirty="0">
                <a:solidFill>
                  <a:schemeClr val="bg1"/>
                </a:solidFill>
                <a:latin typeface="tahoma" panose="020B0604030504040204" pitchFamily="34" charset="0"/>
              </a:rPr>
              <a:t>objecten en instrumentjes.</a:t>
            </a:r>
            <a:br>
              <a:rPr lang="nl-NL" sz="160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endParaRPr lang="nl-NL" sz="1600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algn="l"/>
            <a:r>
              <a:rPr lang="nl-NL" sz="1600" dirty="0">
                <a:solidFill>
                  <a:schemeClr val="bg1"/>
                </a:solidFill>
                <a:latin typeface="tahoma" panose="020B0604030504040204" pitchFamily="34" charset="0"/>
              </a:rPr>
              <a:t>VOOR PUBLIEK</a:t>
            </a:r>
          </a:p>
          <a:p>
            <a:pPr algn="l"/>
            <a:endParaRPr lang="nl-NL" sz="1600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Vraag een ander je te helpen met schijnen of voorlezen.</a:t>
            </a:r>
            <a:b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</a:br>
            <a:endParaRPr lang="nl-NL" sz="1600" b="0" i="0" u="none" strike="noStrike" dirty="0">
              <a:solidFill>
                <a:schemeClr val="bg1"/>
              </a:solidFill>
              <a:effectLst/>
              <a:latin typeface="tahoma" panose="020B0604030504040204" pitchFamily="34" charset="0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Spreek extra hard en overdreven langzaam zodat de kinderen </a:t>
            </a:r>
            <a:br>
              <a:rPr lang="nl-NL" sz="160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nl-NL" sz="1600" b="0" i="0" u="none" strike="noStrike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achter in de klas je ook kunnen horen</a:t>
            </a:r>
            <a:r>
              <a:rPr lang="nl-NL" sz="1600" dirty="0">
                <a:solidFill>
                  <a:schemeClr val="bg1"/>
                </a:solidFill>
                <a:latin typeface="tahoma" panose="020B0604030504040204" pitchFamily="34" charset="0"/>
              </a:rPr>
              <a:t>.</a:t>
            </a:r>
            <a:br>
              <a:rPr lang="nl-NL" sz="160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endParaRPr lang="nl-NL" sz="1600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algn="l"/>
            <a:r>
              <a:rPr lang="nl-NL" sz="1600" dirty="0">
                <a:solidFill>
                  <a:schemeClr val="bg1"/>
                </a:solidFill>
                <a:latin typeface="tahoma" panose="020B0604030504040204" pitchFamily="34" charset="0"/>
              </a:rPr>
              <a:t>SUCCES, maar vooral VEEL PLEZIER!!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B510D9D8-5852-DD9B-FC8D-CE5D3804A71A}"/>
              </a:ext>
            </a:extLst>
          </p:cNvPr>
          <p:cNvSpPr txBox="1"/>
          <p:nvPr/>
        </p:nvSpPr>
        <p:spPr>
          <a:xfrm>
            <a:off x="360000" y="360000"/>
            <a:ext cx="19962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>
                <a:solidFill>
                  <a:schemeClr val="bg1"/>
                </a:solidFill>
              </a:rPr>
              <a:t>PRESENTEREN</a:t>
            </a:r>
          </a:p>
        </p:txBody>
      </p:sp>
    </p:spTree>
    <p:extLst>
      <p:ext uri="{BB962C8B-B14F-4D97-AF65-F5344CB8AC3E}">
        <p14:creationId xmlns:p14="http://schemas.microsoft.com/office/powerpoint/2010/main" val="121323880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329</Words>
  <Application>Microsoft Macintosh PowerPoint</Application>
  <PresentationFormat>Breedbeeld</PresentationFormat>
  <Paragraphs>22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tahoma</vt:lpstr>
      <vt:lpstr>Kantoorthema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Microsoft Office User</dc:creator>
  <cp:lastModifiedBy>Microsoft Office User</cp:lastModifiedBy>
  <cp:revision>15</cp:revision>
  <dcterms:created xsi:type="dcterms:W3CDTF">2022-10-07T17:36:43Z</dcterms:created>
  <dcterms:modified xsi:type="dcterms:W3CDTF">2023-01-23T07:14:22Z</dcterms:modified>
</cp:coreProperties>
</file>