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60" r:id="rId2"/>
    <p:sldId id="261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jJVprKXb4kxcndmS+W6Jtvv7xr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94674"/>
  </p:normalViewPr>
  <p:slideViewPr>
    <p:cSldViewPr snapToGrid="0" snapToObjects="1" showGuides="1">
      <p:cViewPr varScale="1">
        <p:scale>
          <a:sx n="119" d="100"/>
          <a:sy n="119" d="100"/>
        </p:scale>
        <p:origin x="8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4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6s49OKp6a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BFAE596-4C43-6A40-902D-DDDDC3F57C83}"/>
              </a:ext>
            </a:extLst>
          </p:cNvPr>
          <p:cNvSpPr/>
          <p:nvPr/>
        </p:nvSpPr>
        <p:spPr>
          <a:xfrm>
            <a:off x="9346164" y="6299666"/>
            <a:ext cx="2643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  <a:hlinkClick r:id="rId3"/>
              </a:rPr>
              <a:t>https://youtu.be/A6s49OKp6aE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6819104-3F94-4945-6A01-2DB3522C8C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112" y="602431"/>
            <a:ext cx="9853289" cy="56477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4531" y="323318"/>
            <a:ext cx="8915832" cy="6211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</Words>
  <Application>Microsoft Macintosh PowerPoint</Application>
  <PresentationFormat>Breedbeeld</PresentationFormat>
  <Paragraphs>1</Paragraphs>
  <Slides>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Calibri</vt:lpstr>
      <vt:lpstr>Arial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Heleen Vlietstra</dc:creator>
  <cp:lastModifiedBy>Microsoft Office User</cp:lastModifiedBy>
  <cp:revision>12</cp:revision>
  <dcterms:created xsi:type="dcterms:W3CDTF">2022-03-01T19:57:59Z</dcterms:created>
  <dcterms:modified xsi:type="dcterms:W3CDTF">2022-06-25T20:26:02Z</dcterms:modified>
</cp:coreProperties>
</file>